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5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0AFF-DC21-41BB-BB6E-D1CE320045D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7F68FB-2BEC-4D33-B379-C3E9DD6F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0AFF-DC21-41BB-BB6E-D1CE320045D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8FB-2BEC-4D33-B379-C3E9DD6FD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0AFF-DC21-41BB-BB6E-D1CE320045D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8FB-2BEC-4D33-B379-C3E9DD6FD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AF0AFF-DC21-41BB-BB6E-D1CE320045D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7F68FB-2BEC-4D33-B379-C3E9DD6F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0AFF-DC21-41BB-BB6E-D1CE320045D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8FB-2BEC-4D33-B379-C3E9DD6F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0AFF-DC21-41BB-BB6E-D1CE320045D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8FB-2BEC-4D33-B379-C3E9DD6F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8FB-2BEC-4D33-B379-C3E9DD6F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0AFF-DC21-41BB-BB6E-D1CE320045D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0AFF-DC21-41BB-BB6E-D1CE320045D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8FB-2BEC-4D33-B379-C3E9DD6F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0AFF-DC21-41BB-BB6E-D1CE320045D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8FB-2BEC-4D33-B379-C3E9DD6FD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AF0AFF-DC21-41BB-BB6E-D1CE320045D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7F68FB-2BEC-4D33-B379-C3E9DD6F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0AFF-DC21-41BB-BB6E-D1CE320045D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7F68FB-2BEC-4D33-B379-C3E9DD6F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AF0AFF-DC21-41BB-BB6E-D1CE320045D5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7F68FB-2BEC-4D33-B379-C3E9DD6F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Exploring and creating Texture!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Theatrical Stage  Makeup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Bruises, scars, burns &amp; blood…..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Content Placeholder 11" descr="101_03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Content Placeholder 12" descr="101_03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Bruises, scars, burns &amp; blood…..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620000" cy="44958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Rules of Thumb: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Remember to always consider point of impact!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Randomness good, uniform bad!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Highlights first!!! Lightest to darkest colors, always!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Fresh looks different than aged.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Blood is always LAST; it doesn’t dry!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Stipple sponges are your friend!!!!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Realistic</a:t>
            </a:r>
          </a:p>
          <a:p>
            <a:r>
              <a:rPr lang="en-US" dirty="0" smtClean="0"/>
              <a:t>Old Age/ Illness</a:t>
            </a:r>
          </a:p>
          <a:p>
            <a:r>
              <a:rPr lang="en-US" dirty="0" smtClean="0"/>
              <a:t>Bruises, scars, burns &amp; blood</a:t>
            </a:r>
          </a:p>
          <a:p>
            <a:r>
              <a:rPr lang="en-US" dirty="0" smtClean="0"/>
              <a:t>Facial Hair: beards, moustaches, eyebrows, etc..</a:t>
            </a:r>
          </a:p>
          <a:p>
            <a:r>
              <a:rPr lang="en-US" dirty="0" smtClean="0"/>
              <a:t>Fantasy</a:t>
            </a:r>
          </a:p>
          <a:p>
            <a:pPr lvl="1"/>
            <a:r>
              <a:rPr lang="en-US" dirty="0" smtClean="0"/>
              <a:t>Animal, Geisha, Tattoos, Fairy, Gore, etc… </a:t>
            </a:r>
          </a:p>
          <a:p>
            <a:r>
              <a:rPr lang="en-US" dirty="0" smtClean="0"/>
              <a:t>Prosthetics </a:t>
            </a:r>
          </a:p>
          <a:p>
            <a:pPr lvl="1"/>
            <a:r>
              <a:rPr lang="en-US" dirty="0" smtClean="0"/>
              <a:t>Noses, ears, large wounds, warts, etc….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Makeup Designs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keup design templ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600200"/>
            <a:ext cx="3608437" cy="460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The Human Face:</a:t>
            </a:r>
            <a:br>
              <a:rPr lang="en-US" dirty="0" smtClean="0"/>
            </a:br>
            <a:r>
              <a:rPr lang="en-US" dirty="0" smtClean="0"/>
              <a:t>			 Highlights &amp; Shadows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47800" y="3886200"/>
            <a:ext cx="3048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4495800" y="4800600"/>
            <a:ext cx="2819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181600" y="3657600"/>
            <a:ext cx="2590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105400" y="2895600"/>
            <a:ext cx="1828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90600" y="2133600"/>
            <a:ext cx="3200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33600" y="2590800"/>
            <a:ext cx="2209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000" y="1219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Highlights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keup design templ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600200"/>
            <a:ext cx="3608437" cy="460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The Human Face:</a:t>
            </a:r>
            <a:br>
              <a:rPr lang="en-US" dirty="0" smtClean="0"/>
            </a:br>
            <a:r>
              <a:rPr lang="en-US" dirty="0" smtClean="0"/>
              <a:t>			 Highlights &amp; Shadows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28800" y="3962400"/>
            <a:ext cx="2438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4419600" y="4419600"/>
            <a:ext cx="2819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334000" y="3429000"/>
            <a:ext cx="2514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562600" y="2362200"/>
            <a:ext cx="1981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14400" y="2133600"/>
            <a:ext cx="2895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19200" y="2895600"/>
            <a:ext cx="2286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77000" y="5486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Shadows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of Thumb:</a:t>
            </a:r>
          </a:p>
          <a:p>
            <a:pPr lvl="1"/>
            <a:r>
              <a:rPr lang="en-US" dirty="0" smtClean="0"/>
              <a:t>Most highlights have a “partner” shadow</a:t>
            </a:r>
          </a:p>
          <a:p>
            <a:pPr lvl="1"/>
            <a:r>
              <a:rPr lang="en-US" dirty="0" smtClean="0"/>
              <a:t>No lines; blend, blend, blend</a:t>
            </a:r>
          </a:p>
          <a:p>
            <a:pPr lvl="1"/>
            <a:r>
              <a:rPr lang="en-US" dirty="0" smtClean="0"/>
              <a:t>Always do Highlights first!!!!</a:t>
            </a:r>
          </a:p>
          <a:p>
            <a:pPr lvl="1"/>
            <a:r>
              <a:rPr lang="en-US" dirty="0" smtClean="0"/>
              <a:t>The younger &amp; healthier the person the less shadows you use/create.</a:t>
            </a:r>
          </a:p>
          <a:p>
            <a:pPr lvl="1"/>
            <a:r>
              <a:rPr lang="en-US" dirty="0" smtClean="0"/>
              <a:t>Use the persons own face as a guide.</a:t>
            </a:r>
          </a:p>
          <a:p>
            <a:pPr lvl="1"/>
            <a:r>
              <a:rPr lang="en-US" dirty="0" smtClean="0"/>
              <a:t>Apply with brush, blend with finger!</a:t>
            </a:r>
          </a:p>
          <a:p>
            <a:pPr lvl="1"/>
            <a:r>
              <a:rPr lang="en-US" dirty="0" smtClean="0"/>
              <a:t>Consider the CHARACTER!!!!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&amp; Shadows cont….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Old Age  &amp; Illness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581400" cy="3810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Old Age:</a:t>
            </a:r>
          </a:p>
          <a:p>
            <a:r>
              <a:rPr lang="en-US" dirty="0" smtClean="0"/>
              <a:t>As people age their natural face lines deepen. Wrinkles!!!</a:t>
            </a:r>
          </a:p>
          <a:p>
            <a:r>
              <a:rPr lang="en-US" dirty="0" smtClean="0"/>
              <a:t>Shadows get bigger.</a:t>
            </a:r>
          </a:p>
          <a:p>
            <a:r>
              <a:rPr lang="en-US" dirty="0" smtClean="0"/>
              <a:t>Parts of face discolor, age spots/ liver spots.</a:t>
            </a:r>
          </a:p>
          <a:p>
            <a:r>
              <a:rPr lang="en-US" dirty="0" smtClean="0"/>
              <a:t>Lines are good here!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101_03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4038600"/>
            <a:ext cx="3576163" cy="2683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01_0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295400"/>
            <a:ext cx="3749040" cy="281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malexan1\Pictures\2009-10-28 Outsiders Pics\iPhoto Library\Originals\2009\Roll 1663\The Outsiders - 1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14600" y="228600"/>
            <a:ext cx="9601200" cy="6400800"/>
          </a:xfrm>
          <a:prstGeom prst="rect">
            <a:avLst/>
          </a:prstGeom>
          <a:noFill/>
        </p:spPr>
      </p:pic>
      <p:pic>
        <p:nvPicPr>
          <p:cNvPr id="2050" name="Picture 2" descr="C:\Users\malexan1\Pictures\2009-10-28 Outsiders Pics\iPhoto Library\Originals\2009\Roll 1663\The Outsiders - 1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81000"/>
            <a:ext cx="822959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IMG_77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762000"/>
            <a:ext cx="9143999" cy="6096000"/>
          </a:xfrm>
        </p:spPr>
      </p:pic>
      <p:pic>
        <p:nvPicPr>
          <p:cNvPr id="8" name="Content Placeholder 7" descr="IMG_73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-2667000" y="0"/>
            <a:ext cx="7173118" cy="478207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Bruises, scars, burns &amp; blood…..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101_03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2842418" cy="213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01_0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962400"/>
            <a:ext cx="3139440" cy="235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8" descr="101_037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447800" y="3352800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101_03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1143000"/>
            <a:ext cx="3342640" cy="2506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112</TotalTime>
  <Words>244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Constantia</vt:lpstr>
      <vt:lpstr>Wingdings 2</vt:lpstr>
      <vt:lpstr>Paper</vt:lpstr>
      <vt:lpstr>Theatrical Stage  Makeup</vt:lpstr>
      <vt:lpstr>Types of Makeup Designs</vt:lpstr>
      <vt:lpstr>The Human Face:     Highlights &amp; Shadows</vt:lpstr>
      <vt:lpstr>The Human Face:     Highlights &amp; Shadows</vt:lpstr>
      <vt:lpstr>Highlights &amp; Shadows cont….</vt:lpstr>
      <vt:lpstr>Old Age  &amp; Illness</vt:lpstr>
      <vt:lpstr>PowerPoint Presentation</vt:lpstr>
      <vt:lpstr>PowerPoint Presentation</vt:lpstr>
      <vt:lpstr>Bruises, scars, burns &amp; blood…..</vt:lpstr>
      <vt:lpstr>Bruises, scars, burns &amp; blood…..</vt:lpstr>
      <vt:lpstr>Bruises, scars, burns &amp; blood…..</vt:lpstr>
    </vt:vector>
  </TitlesOfParts>
  <Company>Austin Independent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Theatrical Stage  Makeup</dc:title>
  <dc:creator>Windows User</dc:creator>
  <cp:lastModifiedBy>Christy Moss</cp:lastModifiedBy>
  <cp:revision>16</cp:revision>
  <dcterms:created xsi:type="dcterms:W3CDTF">2011-01-02T12:54:40Z</dcterms:created>
  <dcterms:modified xsi:type="dcterms:W3CDTF">2015-04-24T15:18:53Z</dcterms:modified>
</cp:coreProperties>
</file>